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3f20f10a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3f20f10a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3f20f10a1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3f20f10a1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3f20f10a1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3f20f10a1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04_06_PESC_PPTX_Pag1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 title="04_06_PESC_PPTX_Pag2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>
            <p:ph type="ctrTitle"/>
          </p:nvPr>
        </p:nvSpPr>
        <p:spPr>
          <a:xfrm>
            <a:off x="1482875" y="522800"/>
            <a:ext cx="7312800" cy="146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64375" y="2143825"/>
            <a:ext cx="8498700" cy="240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 title="04_06_PESC_PPTX_Pag3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>
            <p:ph type="ctrTitle"/>
          </p:nvPr>
        </p:nvSpPr>
        <p:spPr>
          <a:xfrm>
            <a:off x="392100" y="254200"/>
            <a:ext cx="6886800" cy="226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subTitle"/>
          </p:nvPr>
        </p:nvSpPr>
        <p:spPr>
          <a:xfrm>
            <a:off x="392100" y="2742625"/>
            <a:ext cx="8183100" cy="22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 title="04_06_PESC_PPTX_Pag4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3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>
            <p:ph type="ctrTitle"/>
          </p:nvPr>
        </p:nvSpPr>
        <p:spPr>
          <a:xfrm>
            <a:off x="311700" y="353675"/>
            <a:ext cx="4620000" cy="22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5" name="Google Shape;75;p16"/>
          <p:cNvSpPr txBox="1"/>
          <p:nvPr>
            <p:ph idx="1" type="subTitle"/>
          </p:nvPr>
        </p:nvSpPr>
        <p:spPr>
          <a:xfrm>
            <a:off x="311700" y="2834125"/>
            <a:ext cx="4789500" cy="21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